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"/>
      <p:regular r:id="rId17"/>
    </p:embeddedFont>
    <p:embeddedFont>
      <p:font typeface="Outfit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7309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Uncovering insights from 3,900 customer transactions to drive strategic business decisions through data-driven analysis of spending patterns, segmentation,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7378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41935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Offer exclusive perks and targeted campaigns to convert loyal customers into subscribers.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00548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528" y="241935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Reward returning customers to transition them into the loyal segment and increase lifetime value.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3167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Review Discount Policies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Balance promotional discounts with profitability, especially for discount-dependent products.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Enhanced Marketing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Promote top-rated products and target high-revenue age groups for better ROI.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Customer transactions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Attributes tracked per customer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95597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95597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Items in catalog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32392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Purchase frequency and history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Discount and promo usage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Review ratings and shipping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39" y="620078"/>
            <a:ext cx="5213509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Preparation Process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839" y="1432560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4839" y="1708190"/>
            <a:ext cx="7914323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6" name="Text 3"/>
          <p:cNvSpPr/>
          <p:nvPr/>
        </p:nvSpPr>
        <p:spPr>
          <a:xfrm>
            <a:off x="614839" y="1841659"/>
            <a:ext cx="278487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Loading &amp; Exploration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4839" y="2221468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Imported dataset using pandas and inspected structure with df.info() and .describe() for summary statistics.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4839" y="309098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4839" y="3366611"/>
            <a:ext cx="7914323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0" name="Text 7"/>
          <p:cNvSpPr/>
          <p:nvPr/>
        </p:nvSpPr>
        <p:spPr>
          <a:xfrm>
            <a:off x="614839" y="3500080"/>
            <a:ext cx="241935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Handling Missing Values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4839" y="3879890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Identified 37 missing values in Review Rating column and imputed using median rating per product category.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4839" y="4749403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4839" y="5025033"/>
            <a:ext cx="7914323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4" name="Text 11"/>
          <p:cNvSpPr/>
          <p:nvPr/>
        </p:nvSpPr>
        <p:spPr>
          <a:xfrm>
            <a:off x="614839" y="5158502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4839" y="5538311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Created age_group categories and purchase_frequency_days from historical data for deeper insights.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4839" y="6407825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4839" y="6683454"/>
            <a:ext cx="7914323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8" name="Text 15"/>
          <p:cNvSpPr/>
          <p:nvPr/>
        </p:nvSpPr>
        <p:spPr>
          <a:xfrm>
            <a:off x="614839" y="6816923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Database Integration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4839" y="7196733"/>
            <a:ext cx="791432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Connected cleaned DataFrame to PostgreSQL for advanced SQL-based business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312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Revenue Analysis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20465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33526"/>
          </a:solidFill>
          <a:ln/>
        </p:spPr>
      </p:sp>
      <p:sp>
        <p:nvSpPr>
          <p:cNvPr id="5" name="Text 2"/>
          <p:cNvSpPr/>
          <p:nvPr/>
        </p:nvSpPr>
        <p:spPr>
          <a:xfrm>
            <a:off x="4008239" y="6541651"/>
            <a:ext cx="51149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CA27E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7057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in revenue compared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from female customers, representing a 2:1 ratio.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355663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significant disparity suggests opportunities for targeted marketing campaigns to increase female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900"/>
            <a:ext cx="7752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446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1C1D1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8398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7186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Average Rating: 3.86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41446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1C1D1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38398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47186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Average Rating: 3.84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41446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1C1D1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383988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07430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24444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7186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Average Rating: 3.82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465903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1C1D1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4628555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3188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4890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226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571642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Average Rating: 3.80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465903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1C1D1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4628555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3188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4890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226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571642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Average Rating: 3.78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5917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Top-rated products show consistent quality across accessories, footwear, and clothing categories. These items should be prominently featured in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533"/>
            <a:ext cx="7519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Shipping &amp; Discount Patterns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67288"/>
            <a:ext cx="3456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4843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$60.48 average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$58.46 average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8238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Express shipping users spend slightly more per transaction, indicating higher-value customer segment.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06728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00276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Hat (50% discount rate)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44496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8871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3293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7715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Pants (47.37%)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6348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423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4235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4555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15085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15085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4555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1642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16429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customer base is dominated by loyal customers (80%), indicating strong retention. However, the small new customer segment (2%) suggests a need for acquisition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3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Subscription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09092"/>
            <a:ext cx="4806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Subscriber vs. Non-Subscriber Spend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902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1,053 customers, $59.49 avg spend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24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Non-Subscribers: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2,847 customers, $59.87 avg spend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994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Similar spending patterns suggest subscription value proposition needs strengthening.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09092"/>
            <a:ext cx="3927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7902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Among customers with 5+ purchases: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57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958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have subscriptions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7994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2,518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do not have subscriptions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6638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Significant opportunity to convert loyal customers into subscribers.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3943588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Young adults generate the highest revenue at $62,143, followed closely by middle-aged customers. Revenue distribution is relatively balanced across age groups.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2025-10-30T13:21:16Z</dcterms:created>
  <dcterms:modified xsi:type="dcterms:W3CDTF">2025-10-30T13:21:16Z</dcterms:modified>
</cp:coreProperties>
</file>